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87" r:id="rId4"/>
    <p:sldId id="286" r:id="rId5"/>
    <p:sldId id="288" r:id="rId6"/>
    <p:sldId id="289" r:id="rId7"/>
    <p:sldId id="291" r:id="rId8"/>
    <p:sldId id="292" r:id="rId9"/>
    <p:sldId id="293" r:id="rId10"/>
    <p:sldId id="270" r:id="rId11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B411E-2251-4217-955E-15CF111B3F1A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6D050-2CFF-45B5-82C3-A3ECAB6D163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785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5FDB-FE11-4A13-A80B-E28A20A5D91E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78516-575B-4093-88DB-DCB4A003EC9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521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556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9520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180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2185F-4AAE-E5AE-A305-962FB42CD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0E1BB-D866-4172-7DA0-7822AED89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EAEBD-7C7A-BDA3-3513-2C5FD7EF5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B724-3620-0C41-03F8-74BD1C68C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881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0009-92DE-6F1D-B150-E636A97B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7E564-54D5-2D84-9A9D-F118D6E81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6A6D5-831F-2748-BECC-040B5539A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08F50-C742-F26F-E53A-85AA566FF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871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BA520-D030-EB99-1F70-D8781A041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A7FBE-4CE3-7B01-EC82-EA5198B8D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31F9A-1CA6-4E6D-746F-13AB048DC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5054-676A-7695-829A-B83F75712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289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F2BC9-8F17-2F35-4BDC-DB5D58D3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210E3-16A3-4FB8-962A-63F5550AD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242FE-EC40-8D4C-286B-9ED1B4647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C4F8E-12F7-4D46-73D3-CBFB3C62E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960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2FB3-BDCF-BEBC-03B5-11583A9FF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E610F-18EB-6B29-275E-A12E20DC3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B80ED-130E-E37E-022B-613DAAE9B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6BF85-F611-69BC-E6A2-1DC642981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72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E536-6089-E3C1-98A4-53282EF0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55457-413F-6AD5-A007-7C49EA891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8A621-2EEA-ABEF-F61E-006680041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E200A-5B48-BDD9-8033-23D4E666C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968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F131-12E1-A11F-3C82-55960D2B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14B85-254D-B2DC-657B-AA07E2BBD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C966C-1963-35D2-DE59-27F6AC29B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36C4E-C761-97AE-451B-44643E5C2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8516-575B-4093-88DB-DCB4A003EC90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27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FA34-75FB-827D-34EE-1B1D945F6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7763C-7311-71CD-4ED8-89AE24C91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E0F6-D733-0326-4113-EF143702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40EA-086E-3640-5A60-066A52AE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3D8D5-ABD2-49E3-A09E-BABE8CEF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627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4582-4F74-F60F-D370-55A64C6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BD4CD-DD02-7487-2CCC-D11289257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3BE5-7888-A4F3-87A0-01F4FC73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E443-EB6C-4039-A115-06540189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5B5A-2585-1879-655C-18EC1750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99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6E53B-5601-6BD2-710F-A81D1ACB2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21F3E-99DC-ED9D-729F-19816923E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B0B82-3E8C-176E-8B34-B1F0E5FB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AF82-AD14-D971-C002-688751FA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AFF4-8AFB-8033-8D14-ED81011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269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E509-CFDD-AA8A-434C-6C5A21A7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20B0-1213-EC42-1DF2-9900E137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1306-6E5B-0CD9-40EE-0530EBDF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FE399-A6B8-2BE5-6EEB-0E6C6F69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07F0-E137-9D3B-EA9A-297FAB26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231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C724-8690-7AAE-1C24-B4BC766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6454-116F-0878-207C-BA95E2C6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9076-9278-CBD7-1D84-D67734D4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2B7C9-1188-A677-F960-DE360983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CAFCF-999A-3FE9-160A-849309C4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863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1344-E375-4886-CB14-A323E29A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E66D-8EF2-C929-B152-1971C848A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8166F-CBA1-2537-0F92-FD6A0EA83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B08BD-03F6-D523-9326-767511D0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9246D-FEC8-25BE-ED82-727C56BF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44A3-7559-E695-23E3-B6DB4D48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745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4AC2-F396-F7CB-017B-609FD1EE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11404-40B1-6D9E-884C-5C8F39EE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4A81A-B750-37C3-BE43-8BF9571E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BF33-7B53-2E3F-9946-3338D09A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90A8E-3F70-4B4C-3886-033C7ADC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93146-8F3D-94F8-5618-DD16E03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8425-E2C8-3EC2-0A0D-D265E166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7735F-24D4-4A27-3DDF-90B738A0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82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F5A8-1960-D5B0-4D5D-016CA320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F6A51-5285-3B53-E230-742E6D7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9ABF0-3722-E0BE-BEDB-A9B89A96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F8BD6-7E09-A88A-133E-5684F618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82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76B17-89A7-AAE4-F065-074739E1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6D713-2C01-8320-CFC2-19F794DE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5636-6233-2492-61C2-65C1BC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388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717F-73FF-F6F4-6536-48E8BB10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7ED8-7B8C-0BAD-9C2C-0B907175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2CBE2-5A41-C70D-98B4-3DD7AC4D1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63AD0-F0C4-F353-6BBD-08A8126F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6B70F-22F9-D8A8-45AC-AEF904FC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C250-3900-ED64-DE8B-30ADDAAF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095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32C9-2D32-654B-25DD-3FEB2B58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A334D-AE5F-7E5D-EF4B-4C57C14AA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4E9F-8B68-F7F8-6E76-E9782BEEA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04BD2-BDE1-563D-0003-52AF7049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A3DE5-3F2B-EC37-C868-58674E52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76D1D-9AEF-FB7B-3588-F9363B10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5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A5894-76E5-8A18-AB37-F467F3A0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79F7-2302-7ED7-731B-66FF437A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FFECE-26FE-940D-9805-0380395A5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B1A8-7758-4A54-BA16-B54657A60317}" type="datetimeFigureOut">
              <a:rPr lang="en-PH" smtClean="0"/>
              <a:t>05/03/2024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E97A4-7AF1-689F-4774-A85AD42C3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16C7-2CB4-0148-DA8A-7ECD605B3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1004-3E15-41F9-9B2E-39C0EBB8E4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180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CE76C-7305-746D-33DC-809A36ED01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B0F2D1-8666-D433-AFDF-95D25C43C2A3}"/>
              </a:ext>
            </a:extLst>
          </p:cNvPr>
          <p:cNvSpPr txBox="1"/>
          <p:nvPr/>
        </p:nvSpPr>
        <p:spPr>
          <a:xfrm>
            <a:off x="752354" y="1000353"/>
            <a:ext cx="8069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STEPS ON HOW TO REGISTER IN AEW REGISTRY SYSTEM</a:t>
            </a:r>
          </a:p>
          <a:p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PH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791EE-B6DF-B6E2-DED1-E0BFC7D471F2}"/>
              </a:ext>
            </a:extLst>
          </p:cNvPr>
          <p:cNvSpPr/>
          <p:nvPr/>
        </p:nvSpPr>
        <p:spPr>
          <a:xfrm>
            <a:off x="752354" y="2916820"/>
            <a:ext cx="2963119" cy="69448"/>
          </a:xfrm>
          <a:prstGeom prst="rect">
            <a:avLst/>
          </a:prstGeom>
          <a:solidFill>
            <a:srgbClr val="328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947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503" y="3209005"/>
            <a:ext cx="14260746" cy="795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B8D71-47A8-9062-32E5-5A7D924AE65D}"/>
              </a:ext>
            </a:extLst>
          </p:cNvPr>
          <p:cNvSpPr txBox="1"/>
          <p:nvPr/>
        </p:nvSpPr>
        <p:spPr>
          <a:xfrm>
            <a:off x="2683393" y="2096773"/>
            <a:ext cx="100024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15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42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4ECB0-218E-BC2D-81F6-CA20E470C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33" y="632714"/>
            <a:ext cx="8616702" cy="4796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8EE3A1-9349-3E93-E4FA-88AD5AC409F7}"/>
              </a:ext>
            </a:extLst>
          </p:cNvPr>
          <p:cNvSpPr txBox="1"/>
          <p:nvPr/>
        </p:nvSpPr>
        <p:spPr>
          <a:xfrm>
            <a:off x="0" y="1368788"/>
            <a:ext cx="341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/>
              <a:t>Step 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F3FBC-4E14-3A45-5FF6-9ECD3731E083}"/>
              </a:ext>
            </a:extLst>
          </p:cNvPr>
          <p:cNvSpPr txBox="1"/>
          <p:nvPr/>
        </p:nvSpPr>
        <p:spPr>
          <a:xfrm>
            <a:off x="0" y="2199785"/>
            <a:ext cx="4561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/>
              <a:t>Click </a:t>
            </a:r>
          </a:p>
          <a:p>
            <a:r>
              <a:rPr lang="en-PH" sz="4000" dirty="0"/>
              <a:t>“Create Account”</a:t>
            </a:r>
          </a:p>
        </p:txBody>
      </p:sp>
    </p:spTree>
    <p:extLst>
      <p:ext uri="{BB962C8B-B14F-4D97-AF65-F5344CB8AC3E}">
        <p14:creationId xmlns:p14="http://schemas.microsoft.com/office/powerpoint/2010/main" val="2274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0CCD7-4D3D-14D1-E5D3-C121F877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0018D-6828-AFF1-4B02-040DFA4D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" y="1504807"/>
            <a:ext cx="11651344" cy="2847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436D3-471E-05C7-42F5-A8A00F9AE6C1}"/>
              </a:ext>
            </a:extLst>
          </p:cNvPr>
          <p:cNvSpPr txBox="1"/>
          <p:nvPr/>
        </p:nvSpPr>
        <p:spPr>
          <a:xfrm>
            <a:off x="266218" y="477537"/>
            <a:ext cx="10000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/>
              <a:t>Step 2: Fill-up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923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D51C-5418-8769-A4D0-995095D7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4DCA4-23C9-18B5-44A8-8B962A72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45" y="1203142"/>
            <a:ext cx="8858502" cy="5032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4FD44-15C1-94BE-961B-DA1E0F50CE72}"/>
              </a:ext>
            </a:extLst>
          </p:cNvPr>
          <p:cNvSpPr txBox="1"/>
          <p:nvPr/>
        </p:nvSpPr>
        <p:spPr>
          <a:xfrm>
            <a:off x="368457" y="372145"/>
            <a:ext cx="1084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/>
              <a:t>Step 3: Fill-up Home and Current Address</a:t>
            </a:r>
          </a:p>
        </p:txBody>
      </p:sp>
    </p:spTree>
    <p:extLst>
      <p:ext uri="{BB962C8B-B14F-4D97-AF65-F5344CB8AC3E}">
        <p14:creationId xmlns:p14="http://schemas.microsoft.com/office/powerpoint/2010/main" val="411095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3438-0D03-D37B-27D3-DC44FF0B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80006-616E-7ABB-0732-30237E36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9" y="1306752"/>
            <a:ext cx="9843006" cy="3943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0B4D3F-EC54-29A4-FA76-9342638DFBEB}"/>
              </a:ext>
            </a:extLst>
          </p:cNvPr>
          <p:cNvSpPr txBox="1"/>
          <p:nvPr/>
        </p:nvSpPr>
        <p:spPr>
          <a:xfrm>
            <a:off x="368457" y="372145"/>
            <a:ext cx="1084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800" dirty="0"/>
              <a:t>Step 4: Fill-up Current Employment</a:t>
            </a:r>
          </a:p>
        </p:txBody>
      </p:sp>
    </p:spTree>
    <p:extLst>
      <p:ext uri="{BB962C8B-B14F-4D97-AF65-F5344CB8AC3E}">
        <p14:creationId xmlns:p14="http://schemas.microsoft.com/office/powerpoint/2010/main" val="19570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C162-0655-3BB5-875E-D3EDDD4C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10304-7BAB-2316-DCC1-8BA2F3DB4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92" y="1226878"/>
            <a:ext cx="4667490" cy="4635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C4D86-28F6-2D41-82CF-158F0714AE08}"/>
              </a:ext>
            </a:extLst>
          </p:cNvPr>
          <p:cNvSpPr txBox="1"/>
          <p:nvPr/>
        </p:nvSpPr>
        <p:spPr>
          <a:xfrm>
            <a:off x="368456" y="372145"/>
            <a:ext cx="112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/>
              <a:t>Step 5: Upload Documents for your Proof of Employment</a:t>
            </a:r>
          </a:p>
        </p:txBody>
      </p:sp>
    </p:spTree>
    <p:extLst>
      <p:ext uri="{BB962C8B-B14F-4D97-AF65-F5344CB8AC3E}">
        <p14:creationId xmlns:p14="http://schemas.microsoft.com/office/powerpoint/2010/main" val="59503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38A6-755B-0D19-F244-F0725918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20CED4-2AB6-1845-764C-0CDA83D406ED}"/>
              </a:ext>
            </a:extLst>
          </p:cNvPr>
          <p:cNvSpPr txBox="1"/>
          <p:nvPr/>
        </p:nvSpPr>
        <p:spPr>
          <a:xfrm>
            <a:off x="368456" y="372145"/>
            <a:ext cx="112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/>
              <a:t>Step 5: Upload Documents for your Proof of Employment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C9881-701D-B366-71D6-A73D4C9A5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3" y="1357064"/>
            <a:ext cx="9479816" cy="41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7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D2C26-3241-2F60-7A34-CB49792B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045388-E864-C9AD-AA40-8D292287A1A3}"/>
              </a:ext>
            </a:extLst>
          </p:cNvPr>
          <p:cNvSpPr txBox="1"/>
          <p:nvPr/>
        </p:nvSpPr>
        <p:spPr>
          <a:xfrm>
            <a:off x="368456" y="372145"/>
            <a:ext cx="112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/>
              <a:t>Step 5: Upload Documents for your Proof of Employment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F0AC3-D97C-686A-329C-8E3D5789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0" y="1098430"/>
            <a:ext cx="9690598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3CA2B-D74A-158F-CAF7-7659A0554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59D2AF-270B-3517-A271-333C4C49ECC7}"/>
              </a:ext>
            </a:extLst>
          </p:cNvPr>
          <p:cNvSpPr txBox="1"/>
          <p:nvPr/>
        </p:nvSpPr>
        <p:spPr>
          <a:xfrm>
            <a:off x="368456" y="372145"/>
            <a:ext cx="112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/>
              <a:t>Step 6: Tick Boxes and Submit your Registration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F8CA5-EF0A-1F77-7E8D-B41B3EC8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0" y="1098430"/>
            <a:ext cx="9690598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01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4E0E5215-1E8C-47DD-933C-D7966F58F9F8}" vid="{95CC4698-A8AC-40D3-B910-55C9A3A18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ATI PPT TEMPLATE</Template>
  <TotalTime>912</TotalTime>
  <Words>89</Words>
  <Application>Microsoft Office PowerPoint</Application>
  <PresentationFormat>Widescreen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Lyka Mercader</cp:lastModifiedBy>
  <cp:revision>39</cp:revision>
  <cp:lastPrinted>2022-11-21T11:20:15Z</cp:lastPrinted>
  <dcterms:created xsi:type="dcterms:W3CDTF">2022-11-21T02:49:39Z</dcterms:created>
  <dcterms:modified xsi:type="dcterms:W3CDTF">2024-03-05T02:16:39Z</dcterms:modified>
</cp:coreProperties>
</file>